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D801-8802-4135-94CF-D7A6E57F9085}" type="datetimeFigureOut">
              <a:rPr lang="zh-CN" altLang="en-US" smtClean="0"/>
              <a:t>2020/5/27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4E27-AC0F-4D9A-B135-A574D9B91B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905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D801-8802-4135-94CF-D7A6E57F9085}" type="datetimeFigureOut">
              <a:rPr lang="zh-CN" altLang="en-US" smtClean="0"/>
              <a:t>2020/5/27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4E27-AC0F-4D9A-B135-A574D9B91B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916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D801-8802-4135-94CF-D7A6E57F9085}" type="datetimeFigureOut">
              <a:rPr lang="zh-CN" altLang="en-US" smtClean="0"/>
              <a:t>2020/5/27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4E27-AC0F-4D9A-B135-A574D9B91B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977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-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736282" y="6356350"/>
            <a:ext cx="354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D2C59-32C8-4524-9EA7-1805FC5D452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文本框 37" hidden="1"/>
          <p:cNvSpPr txBox="1"/>
          <p:nvPr userDrawn="1"/>
        </p:nvSpPr>
        <p:spPr>
          <a:xfrm>
            <a:off x="290285" y="786308"/>
            <a:ext cx="1261884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00" dirty="0">
                <a:solidFill>
                  <a:prstClr val="white"/>
                </a:solidFill>
              </a:rPr>
              <a:t>不知道未来某天，</a:t>
            </a:r>
            <a:endParaRPr lang="en-US" altLang="zh-CN" sz="700" dirty="0">
              <a:solidFill>
                <a:prstClr val="white"/>
              </a:solidFill>
            </a:endParaRPr>
          </a:p>
          <a:p>
            <a:r>
              <a:rPr lang="zh-CN" altLang="en-US" sz="700" dirty="0">
                <a:solidFill>
                  <a:prstClr val="white"/>
                </a:solidFill>
              </a:rPr>
              <a:t>有没有人能看到这段对话。</a:t>
            </a:r>
            <a:endParaRPr lang="en-US" altLang="zh-CN" sz="700" dirty="0">
              <a:solidFill>
                <a:prstClr val="white"/>
              </a:solidFill>
            </a:endParaRPr>
          </a:p>
          <a:p>
            <a:r>
              <a:rPr lang="zh-CN" altLang="en-US" sz="700" dirty="0">
                <a:solidFill>
                  <a:prstClr val="white"/>
                </a:solidFill>
              </a:rPr>
              <a:t>如果看到了，</a:t>
            </a:r>
            <a:endParaRPr lang="en-US" altLang="zh-CN" sz="700" dirty="0">
              <a:solidFill>
                <a:prstClr val="white"/>
              </a:solidFill>
            </a:endParaRPr>
          </a:p>
          <a:p>
            <a:r>
              <a:rPr lang="zh-CN" altLang="en-US" sz="700" dirty="0">
                <a:solidFill>
                  <a:prstClr val="white"/>
                </a:solidFill>
              </a:rPr>
              <a:t>请发送一条信息，</a:t>
            </a:r>
            <a:endParaRPr lang="en-US" altLang="zh-CN" sz="700" dirty="0">
              <a:solidFill>
                <a:prstClr val="white"/>
              </a:solidFill>
            </a:endParaRPr>
          </a:p>
          <a:p>
            <a:r>
              <a:rPr lang="zh-CN" altLang="en-US" sz="700" dirty="0">
                <a:solidFill>
                  <a:prstClr val="white"/>
                </a:solidFill>
              </a:rPr>
              <a:t>到邮箱</a:t>
            </a:r>
            <a:r>
              <a:rPr lang="en-US" altLang="zh-CN" sz="700" dirty="0">
                <a:solidFill>
                  <a:prstClr val="white"/>
                </a:solidFill>
              </a:rPr>
              <a:t>jiangzhch@qq.com</a:t>
            </a:r>
          </a:p>
          <a:p>
            <a:endParaRPr lang="en-US" altLang="zh-CN" sz="700" dirty="0">
              <a:solidFill>
                <a:prstClr val="white"/>
              </a:solidFill>
            </a:endParaRPr>
          </a:p>
          <a:p>
            <a:r>
              <a:rPr lang="en-US" altLang="zh-CN" sz="700" dirty="0">
                <a:solidFill>
                  <a:prstClr val="white"/>
                </a:solidFill>
              </a:rPr>
              <a:t>——</a:t>
            </a:r>
            <a:r>
              <a:rPr lang="zh-CN" altLang="en-US" sz="700" dirty="0">
                <a:solidFill>
                  <a:prstClr val="white"/>
                </a:solidFill>
              </a:rPr>
              <a:t>曹将 </a:t>
            </a:r>
            <a:r>
              <a:rPr lang="en-US" altLang="zh-CN" sz="700" dirty="0">
                <a:solidFill>
                  <a:prstClr val="white"/>
                </a:solidFill>
              </a:rPr>
              <a:t>2018</a:t>
            </a:r>
            <a:r>
              <a:rPr lang="zh-CN" altLang="en-US" sz="700" dirty="0">
                <a:solidFill>
                  <a:prstClr val="white"/>
                </a:solidFill>
              </a:rPr>
              <a:t>年</a:t>
            </a:r>
            <a:r>
              <a:rPr lang="en-US" altLang="zh-CN" sz="700" dirty="0">
                <a:solidFill>
                  <a:prstClr val="white"/>
                </a:solidFill>
              </a:rPr>
              <a:t>4</a:t>
            </a:r>
            <a:r>
              <a:rPr lang="zh-CN" altLang="en-US" sz="700" dirty="0">
                <a:solidFill>
                  <a:prstClr val="white"/>
                </a:solidFill>
              </a:rPr>
              <a:t>月</a:t>
            </a:r>
            <a:r>
              <a:rPr lang="en-US" altLang="zh-CN" sz="700" dirty="0">
                <a:solidFill>
                  <a:prstClr val="white"/>
                </a:solidFill>
              </a:rPr>
              <a:t>19</a:t>
            </a:r>
            <a:r>
              <a:rPr lang="zh-CN" altLang="en-US" sz="700" dirty="0">
                <a:solidFill>
                  <a:prstClr val="white"/>
                </a:solidFill>
              </a:rPr>
              <a:t>日</a:t>
            </a:r>
            <a:endParaRPr lang="en-US" altLang="zh-CN" sz="7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953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-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占位符 1"/>
          <p:cNvSpPr>
            <a:spLocks noGrp="1"/>
          </p:cNvSpPr>
          <p:nvPr>
            <p:ph type="title"/>
          </p:nvPr>
        </p:nvSpPr>
        <p:spPr>
          <a:xfrm>
            <a:off x="669924" y="99695"/>
            <a:ext cx="10850563" cy="685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79248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736282" y="6356350"/>
            <a:ext cx="354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D2C59-32C8-4524-9EA7-1805FC5D452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397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D801-8802-4135-94CF-D7A6E57F9085}" type="datetimeFigureOut">
              <a:rPr lang="zh-CN" altLang="en-US" smtClean="0"/>
              <a:t>2020/5/27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4E27-AC0F-4D9A-B135-A574D9B91B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53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D801-8802-4135-94CF-D7A6E57F9085}" type="datetimeFigureOut">
              <a:rPr lang="zh-CN" altLang="en-US" smtClean="0"/>
              <a:t>2020/5/27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4E27-AC0F-4D9A-B135-A574D9B91B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6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D801-8802-4135-94CF-D7A6E57F9085}" type="datetimeFigureOut">
              <a:rPr lang="zh-CN" altLang="en-US" smtClean="0"/>
              <a:t>2020/5/27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4E27-AC0F-4D9A-B135-A574D9B91B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68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D801-8802-4135-94CF-D7A6E57F9085}" type="datetimeFigureOut">
              <a:rPr lang="zh-CN" altLang="en-US" smtClean="0"/>
              <a:t>2020/5/27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4E27-AC0F-4D9A-B135-A574D9B91B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834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D801-8802-4135-94CF-D7A6E57F9085}" type="datetimeFigureOut">
              <a:rPr lang="zh-CN" altLang="en-US" smtClean="0"/>
              <a:t>2020/5/27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4E27-AC0F-4D9A-B135-A574D9B91B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26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D801-8802-4135-94CF-D7A6E57F9085}" type="datetimeFigureOut">
              <a:rPr lang="zh-CN" altLang="en-US" smtClean="0"/>
              <a:t>2020/5/27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4E27-AC0F-4D9A-B135-A574D9B91B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704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D801-8802-4135-94CF-D7A6E57F9085}" type="datetimeFigureOut">
              <a:rPr lang="zh-CN" altLang="en-US" smtClean="0"/>
              <a:t>2020/5/27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4E27-AC0F-4D9A-B135-A574D9B91B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909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D801-8802-4135-94CF-D7A6E57F9085}" type="datetimeFigureOut">
              <a:rPr lang="zh-CN" altLang="en-US" smtClean="0"/>
              <a:t>2020/5/27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4E27-AC0F-4D9A-B135-A574D9B91B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390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5D801-8802-4135-94CF-D7A6E57F9085}" type="datetimeFigureOut">
              <a:rPr lang="zh-CN" altLang="en-US" smtClean="0"/>
              <a:t>2020/5/27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34E27-AC0F-4D9A-B135-A574D9B91B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29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5E80B11-8166-40E1-AF90-9F241A7AE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DD2C59-32C8-4524-9EA7-1805FC5D452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3AD9302-FF53-4E69-B04D-F8B28EF79E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" y="-1054"/>
            <a:ext cx="12193647" cy="6860642"/>
          </a:xfrm>
          <a:prstGeom prst="rect">
            <a:avLst/>
          </a:prstGeom>
        </p:spPr>
      </p:pic>
      <p:sp>
        <p:nvSpPr>
          <p:cNvPr id="15" name="灯片编号占位符 29">
            <a:extLst>
              <a:ext uri="{FF2B5EF4-FFF2-40B4-BE49-F238E27FC236}">
                <a16:creationId xmlns:a16="http://schemas.microsoft.com/office/drawing/2014/main" id="{A18487C9-00EE-4A62-A391-0A800B81DBFE}"/>
              </a:ext>
            </a:extLst>
          </p:cNvPr>
          <p:cNvSpPr txBox="1">
            <a:spLocks/>
          </p:cNvSpPr>
          <p:nvPr/>
        </p:nvSpPr>
        <p:spPr>
          <a:xfrm>
            <a:off x="15062188" y="6697204"/>
            <a:ext cx="354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DD2C59-32C8-4524-9EA7-1805FC5D452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灯片编号占位符 5">
            <a:extLst>
              <a:ext uri="{FF2B5EF4-FFF2-40B4-BE49-F238E27FC236}">
                <a16:creationId xmlns:a16="http://schemas.microsoft.com/office/drawing/2014/main" id="{D9B4CCB4-E131-4FF2-956B-2A956B04ECE5}"/>
              </a:ext>
            </a:extLst>
          </p:cNvPr>
          <p:cNvSpPr txBox="1">
            <a:spLocks/>
          </p:cNvSpPr>
          <p:nvPr/>
        </p:nvSpPr>
        <p:spPr>
          <a:xfrm>
            <a:off x="11736282" y="6356350"/>
            <a:ext cx="354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DD2C59-32C8-4524-9EA7-1805FC5D452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D63CDAC-2791-46DC-9963-948D66DB2D32}"/>
              </a:ext>
            </a:extLst>
          </p:cNvPr>
          <p:cNvSpPr/>
          <p:nvPr/>
        </p:nvSpPr>
        <p:spPr>
          <a:xfrm>
            <a:off x="7550741" y="342900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供方管理</a:t>
            </a:r>
            <a:endParaRPr lang="en-US" altLang="zh-CN" sz="24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A597455-F747-46B4-91B9-7FC067D1BBAA}"/>
              </a:ext>
            </a:extLst>
          </p:cNvPr>
          <p:cNvSpPr/>
          <p:nvPr/>
        </p:nvSpPr>
        <p:spPr>
          <a:xfrm>
            <a:off x="5960899" y="3429000"/>
            <a:ext cx="580608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二</a:t>
            </a:r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013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66759"/>
            <a:ext cx="10850563" cy="685799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latin typeface="+mn-ea"/>
                <a:ea typeface="+mn-ea"/>
              </a:rPr>
              <a:t>正文标题：供方管理</a:t>
            </a:r>
            <a:r>
              <a:rPr lang="en-US" altLang="zh-CN" sz="2400" dirty="0">
                <a:latin typeface="+mn-ea"/>
                <a:ea typeface="+mn-ea"/>
              </a:rPr>
              <a:t>-</a:t>
            </a:r>
            <a:r>
              <a:rPr lang="zh-CN" altLang="en-US" sz="2400" dirty="0">
                <a:latin typeface="+mn-ea"/>
                <a:ea typeface="+mn-ea"/>
              </a:rPr>
              <a:t>供方档案</a:t>
            </a:r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DD2C59-32C8-4524-9EA7-1805FC5D452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4BAFF23-9648-48BA-ADCA-8B1D29C0423B}"/>
              </a:ext>
            </a:extLst>
          </p:cNvPr>
          <p:cNvSpPr/>
          <p:nvPr/>
        </p:nvSpPr>
        <p:spPr>
          <a:xfrm>
            <a:off x="220859" y="1441285"/>
            <a:ext cx="3065266" cy="47594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功能说明</a:t>
            </a:r>
            <a:r>
              <a:rPr lang="zh-CN" altLang="en-US" sz="1600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en-US" altLang="zh-CN" sz="1600" dirty="0">
              <a:solidFill>
                <a:schemeClr val="accent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600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</a:rPr>
              <a:t>供方档案由项目自行添加，由公司进行审核。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设置路径</a:t>
            </a:r>
            <a:r>
              <a:rPr lang="zh-CN" altLang="en-US" sz="1600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en-US" altLang="zh-CN" sz="1600" dirty="0">
              <a:solidFill>
                <a:schemeClr val="accent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物资管理</a:t>
            </a:r>
            <a:r>
              <a:rPr lang="en-US" altLang="zh-CN" sz="1600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600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供方管理</a:t>
            </a:r>
            <a:r>
              <a:rPr lang="en-US" altLang="zh-CN" sz="1600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600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供方档案</a:t>
            </a:r>
            <a:r>
              <a:rPr lang="en-US" altLang="zh-CN" sz="1600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600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点击新增。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1E12B9E-CAA6-4F5A-8AC2-32689114A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1441285"/>
            <a:ext cx="8446892" cy="477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35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66759"/>
            <a:ext cx="10850563" cy="685799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latin typeface="+mn-ea"/>
              </a:rPr>
              <a:t>正文标题：供方管理</a:t>
            </a:r>
            <a:r>
              <a:rPr lang="en-US" altLang="zh-CN" sz="2400" dirty="0">
                <a:latin typeface="+mn-ea"/>
              </a:rPr>
              <a:t>-</a:t>
            </a:r>
            <a:r>
              <a:rPr lang="zh-CN" altLang="en-US" sz="2400" dirty="0">
                <a:latin typeface="+mn-ea"/>
              </a:rPr>
              <a:t>供方档案</a:t>
            </a: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DD2C59-32C8-4524-9EA7-1805FC5D452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2136ACB-7FC2-4FD1-955D-268EEF8BEE15}"/>
              </a:ext>
            </a:extLst>
          </p:cNvPr>
          <p:cNvSpPr/>
          <p:nvPr/>
        </p:nvSpPr>
        <p:spPr>
          <a:xfrm>
            <a:off x="220859" y="1441285"/>
            <a:ext cx="2414727" cy="47594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操作说明</a:t>
            </a:r>
            <a:r>
              <a:rPr lang="zh-CN" altLang="en-US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en-US" altLang="zh-CN" dirty="0">
              <a:solidFill>
                <a:schemeClr val="accent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600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、点击“新增”按钮。弹出供方档案页面，录入供方信息，点击保存。</a:t>
            </a:r>
            <a:r>
              <a:rPr lang="zh-CN" altLang="zh-CN" sz="1600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</a:rPr>
              <a:t>新增的供方档案必须经过审核才能生效，未审核的供方，在采购申请的时候无法选择该供应商。</a:t>
            </a:r>
          </a:p>
          <a:p>
            <a:pPr algn="just">
              <a:lnSpc>
                <a:spcPct val="150000"/>
              </a:lnSpc>
            </a:pPr>
            <a:endParaRPr lang="zh-CN" altLang="en-US" sz="1600" dirty="0">
              <a:solidFill>
                <a:schemeClr val="accent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545FE00-62FB-4363-B177-F3DBC4FA6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24" y="1441284"/>
            <a:ext cx="9142217" cy="4788209"/>
          </a:xfrm>
          <a:prstGeom prst="rect">
            <a:avLst/>
          </a:prstGeom>
          <a:ln>
            <a:solidFill>
              <a:srgbClr val="3333FF"/>
            </a:solidFill>
          </a:ln>
        </p:spPr>
      </p:pic>
    </p:spTree>
    <p:extLst>
      <p:ext uri="{BB962C8B-B14F-4D97-AF65-F5344CB8AC3E}">
        <p14:creationId xmlns:p14="http://schemas.microsoft.com/office/powerpoint/2010/main" val="1924824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66759"/>
            <a:ext cx="10850563" cy="685799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latin typeface="+mn-ea"/>
              </a:rPr>
              <a:t>正文标题：供方管理</a:t>
            </a:r>
            <a:r>
              <a:rPr lang="en-US" altLang="zh-CN" sz="2400" dirty="0">
                <a:latin typeface="+mn-ea"/>
              </a:rPr>
              <a:t>-</a:t>
            </a:r>
            <a:r>
              <a:rPr lang="zh-CN" altLang="en-US" sz="2400" dirty="0">
                <a:latin typeface="+mn-ea"/>
              </a:rPr>
              <a:t>供方档案</a:t>
            </a: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DD2C59-32C8-4524-9EA7-1805FC5D452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AF1B59B-B800-4167-B50F-23C30481477D}"/>
              </a:ext>
            </a:extLst>
          </p:cNvPr>
          <p:cNvSpPr/>
          <p:nvPr/>
        </p:nvSpPr>
        <p:spPr>
          <a:xfrm>
            <a:off x="220859" y="1441285"/>
            <a:ext cx="2414727" cy="47594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操作说明</a:t>
            </a:r>
            <a:r>
              <a:rPr lang="zh-CN" altLang="en-US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en-US" altLang="zh-CN" dirty="0">
              <a:solidFill>
                <a:schemeClr val="accent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600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、点击“供货仓库”选项卡。双击左边仓库名称，使仓库添加到右边。如果添加错误，可点击删除。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39214A5-1E49-483E-8EE2-ADA2B319E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0" y="1441284"/>
            <a:ext cx="9094591" cy="4781715"/>
          </a:xfrm>
          <a:prstGeom prst="rect">
            <a:avLst/>
          </a:prstGeom>
          <a:ln>
            <a:solidFill>
              <a:srgbClr val="3333FF"/>
            </a:solidFill>
          </a:ln>
        </p:spPr>
      </p:pic>
    </p:spTree>
    <p:extLst>
      <p:ext uri="{BB962C8B-B14F-4D97-AF65-F5344CB8AC3E}">
        <p14:creationId xmlns:p14="http://schemas.microsoft.com/office/powerpoint/2010/main" val="259229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66759"/>
            <a:ext cx="10850563" cy="685799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latin typeface="+mn-ea"/>
              </a:rPr>
              <a:t>正文标题：供方管理</a:t>
            </a:r>
            <a:r>
              <a:rPr lang="en-US" altLang="zh-CN" sz="2400" dirty="0">
                <a:latin typeface="+mn-ea"/>
              </a:rPr>
              <a:t>-</a:t>
            </a:r>
            <a:r>
              <a:rPr lang="zh-CN" altLang="en-US" sz="2400" dirty="0">
                <a:latin typeface="+mn-ea"/>
              </a:rPr>
              <a:t>供方档案</a:t>
            </a: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DD2C59-32C8-4524-9EA7-1805FC5D452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DD48123-36AD-43C6-A778-D6F34617F48D}"/>
              </a:ext>
            </a:extLst>
          </p:cNvPr>
          <p:cNvSpPr/>
          <p:nvPr/>
        </p:nvSpPr>
        <p:spPr>
          <a:xfrm>
            <a:off x="220859" y="1441285"/>
            <a:ext cx="2414727" cy="47594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操作说明</a:t>
            </a:r>
            <a:r>
              <a:rPr lang="zh-CN" altLang="en-US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en-US" altLang="zh-CN" dirty="0">
              <a:solidFill>
                <a:schemeClr val="accent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3.1</a:t>
            </a:r>
            <a:r>
              <a:rPr lang="zh-CN" altLang="en-US" sz="1600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、点击“合作期间”选项卡。点击新增，录入开始结束时间，评价信息，点击保存。</a:t>
            </a:r>
            <a:endParaRPr lang="en-US" altLang="zh-CN" sz="1600" dirty="0">
              <a:solidFill>
                <a:schemeClr val="accent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3.2</a:t>
            </a:r>
            <a:r>
              <a:rPr lang="zh-CN" altLang="en-US" sz="1600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、点击新增，双击物资后，点击确定选择。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7449F11-40DF-4FE9-9965-B00238A0E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974" y="1441284"/>
            <a:ext cx="9123167" cy="4794415"/>
          </a:xfrm>
          <a:prstGeom prst="rect">
            <a:avLst/>
          </a:prstGeom>
          <a:ln>
            <a:solidFill>
              <a:srgbClr val="3333FF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1FD3C56-A5F4-43DA-8F7C-E60E766A0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816" y="1514406"/>
            <a:ext cx="3686309" cy="1903918"/>
          </a:xfrm>
          <a:prstGeom prst="rect">
            <a:avLst/>
          </a:prstGeom>
          <a:ln>
            <a:solidFill>
              <a:srgbClr val="3333FF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4D49DDA-2405-483A-B6BC-319BA08E6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875" y="3721695"/>
            <a:ext cx="7013983" cy="2479080"/>
          </a:xfrm>
          <a:prstGeom prst="rect">
            <a:avLst/>
          </a:prstGeom>
          <a:ln>
            <a:solidFill>
              <a:srgbClr val="3333FF"/>
            </a:solidFill>
          </a:ln>
        </p:spPr>
      </p:pic>
    </p:spTree>
    <p:extLst>
      <p:ext uri="{BB962C8B-B14F-4D97-AF65-F5344CB8AC3E}">
        <p14:creationId xmlns:p14="http://schemas.microsoft.com/office/powerpoint/2010/main" val="1268177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66759"/>
            <a:ext cx="10850563" cy="685799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latin typeface="+mn-ea"/>
              </a:rPr>
              <a:t>正文标题：供方管理</a:t>
            </a:r>
            <a:r>
              <a:rPr lang="en-US" altLang="zh-CN" sz="2400" dirty="0">
                <a:latin typeface="+mn-ea"/>
              </a:rPr>
              <a:t>-</a:t>
            </a:r>
            <a:r>
              <a:rPr lang="zh-CN" altLang="en-US" sz="2400" dirty="0">
                <a:latin typeface="+mn-ea"/>
              </a:rPr>
              <a:t>供方档案</a:t>
            </a: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DD2C59-32C8-4524-9EA7-1805FC5D452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A40139A-4D8E-4427-953F-AA73EB42DD05}"/>
              </a:ext>
            </a:extLst>
          </p:cNvPr>
          <p:cNvSpPr/>
          <p:nvPr/>
        </p:nvSpPr>
        <p:spPr>
          <a:xfrm>
            <a:off x="220859" y="1441285"/>
            <a:ext cx="2414727" cy="47594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操作说明</a:t>
            </a:r>
            <a:r>
              <a:rPr lang="zh-CN" altLang="en-US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en-US" altLang="zh-CN" dirty="0">
              <a:solidFill>
                <a:schemeClr val="accent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1600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、点击“供方合同”选项卡。合同录入后可查询。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2CAF74A-8953-403B-B2B1-16554D446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824" y="1441284"/>
            <a:ext cx="9180317" cy="4800765"/>
          </a:xfrm>
          <a:prstGeom prst="rect">
            <a:avLst/>
          </a:prstGeom>
          <a:ln>
            <a:solidFill>
              <a:srgbClr val="3333FF"/>
            </a:solidFill>
          </a:ln>
        </p:spPr>
      </p:pic>
    </p:spTree>
    <p:extLst>
      <p:ext uri="{BB962C8B-B14F-4D97-AF65-F5344CB8AC3E}">
        <p14:creationId xmlns:p14="http://schemas.microsoft.com/office/powerpoint/2010/main" val="3198229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Microsoft Office PowerPoint</Application>
  <PresentationFormat>宽屏</PresentationFormat>
  <Paragraphs>28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正文标题：供方管理-供方档案</vt:lpstr>
      <vt:lpstr>正文标题：供方管理-供方档案</vt:lpstr>
      <vt:lpstr>正文标题：供方管理-供方档案</vt:lpstr>
      <vt:lpstr>正文标题：供方管理-供方档案</vt:lpstr>
      <vt:lpstr>正文标题：供方管理-供方档案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史建国</dc:creator>
  <cp:lastModifiedBy>史建国</cp:lastModifiedBy>
  <cp:revision>1</cp:revision>
  <dcterms:created xsi:type="dcterms:W3CDTF">2020-05-27T01:24:18Z</dcterms:created>
  <dcterms:modified xsi:type="dcterms:W3CDTF">2020-05-27T01:24:28Z</dcterms:modified>
</cp:coreProperties>
</file>